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3"/>
  </p:notesMasterIdLst>
  <p:handoutMasterIdLst>
    <p:handoutMasterId r:id="rId14"/>
  </p:handoutMasterIdLst>
  <p:sldIdLst>
    <p:sldId id="4119" r:id="rId5"/>
    <p:sldId id="4133" r:id="rId6"/>
    <p:sldId id="4169" r:id="rId7"/>
    <p:sldId id="4170" r:id="rId8"/>
    <p:sldId id="4177" r:id="rId9"/>
    <p:sldId id="4173" r:id="rId10"/>
    <p:sldId id="4175" r:id="rId11"/>
    <p:sldId id="4004" r:id="rId12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87" d="100"/>
          <a:sy n="87" d="100"/>
        </p:scale>
        <p:origin x="108" y="1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14/11/2023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14/11/2023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33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2301775"/>
            <a:ext cx="6594894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14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Propostas para o Comitê Executivo.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Enviada proposta final.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Não houve discussão específica com a PUC.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Não creio que impacte a aprovação.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máximo, seriam incluídos considerações específicas para Partícipes Parceiros.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lab.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0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</a:t>
            </a:r>
          </a:p>
        </p:txBody>
      </p:sp>
    </p:spTree>
    <p:extLst>
      <p:ext uri="{BB962C8B-B14F-4D97-AF65-F5344CB8AC3E}">
        <p14:creationId xmlns:p14="http://schemas.microsoft.com/office/powerpoint/2010/main" val="396805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 para o Comitê Executivo</a:t>
            </a:r>
          </a:p>
        </p:txBody>
      </p:sp>
    </p:spTree>
    <p:extLst>
      <p:ext uri="{BB962C8B-B14F-4D97-AF65-F5344CB8AC3E}">
        <p14:creationId xmlns:p14="http://schemas.microsoft.com/office/powerpoint/2010/main" val="174506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Proposta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Aprovação do Manual de Operações.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Produção de um cronograma de implantação da rede piloto.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ser aprovado na próxima reunião do Comitê Executivo: 14/12.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Especial preocupação com férias e recessos. </a:t>
            </a:r>
          </a:p>
        </p:txBody>
      </p:sp>
    </p:spTree>
    <p:extLst>
      <p:ext uri="{BB962C8B-B14F-4D97-AF65-F5344CB8AC3E}">
        <p14:creationId xmlns:p14="http://schemas.microsoft.com/office/powerpoint/2010/main" val="124635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7526</TotalTime>
  <Words>202</Words>
  <Application>Microsoft Office PowerPoint</Application>
  <PresentationFormat>Widescreen</PresentationFormat>
  <Paragraphs>50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76</cp:revision>
  <cp:lastPrinted>2022-11-07T22:20:14Z</cp:lastPrinted>
  <dcterms:created xsi:type="dcterms:W3CDTF">2023-03-27T20:40:19Z</dcterms:created>
  <dcterms:modified xsi:type="dcterms:W3CDTF">2023-11-14T20:41:58Z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